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8"/>
  </p:notesMasterIdLst>
  <p:handoutMasterIdLst>
    <p:handoutMasterId r:id="rId269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2" r:id="rId48"/>
    <p:sldId id="917" r:id="rId49"/>
    <p:sldId id="918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908" r:id="rId159"/>
    <p:sldId id="909" r:id="rId160"/>
    <p:sldId id="910" r:id="rId161"/>
    <p:sldId id="385" r:id="rId162"/>
    <p:sldId id="912" r:id="rId163"/>
    <p:sldId id="384" r:id="rId164"/>
    <p:sldId id="388" r:id="rId165"/>
    <p:sldId id="382" r:id="rId166"/>
    <p:sldId id="884" r:id="rId167"/>
    <p:sldId id="911" r:id="rId168"/>
    <p:sldId id="906" r:id="rId169"/>
    <p:sldId id="913" r:id="rId170"/>
    <p:sldId id="893" r:id="rId171"/>
    <p:sldId id="894" r:id="rId172"/>
    <p:sldId id="895" r:id="rId173"/>
    <p:sldId id="644" r:id="rId174"/>
    <p:sldId id="646" r:id="rId175"/>
    <p:sldId id="651" r:id="rId176"/>
    <p:sldId id="663" r:id="rId177"/>
    <p:sldId id="664" r:id="rId178"/>
    <p:sldId id="665" r:id="rId179"/>
    <p:sldId id="652" r:id="rId180"/>
    <p:sldId id="653" r:id="rId181"/>
    <p:sldId id="889" r:id="rId182"/>
    <p:sldId id="890" r:id="rId183"/>
    <p:sldId id="891" r:id="rId184"/>
    <p:sldId id="892" r:id="rId185"/>
    <p:sldId id="667" r:id="rId186"/>
    <p:sldId id="650" r:id="rId187"/>
    <p:sldId id="669" r:id="rId188"/>
    <p:sldId id="675" r:id="rId189"/>
    <p:sldId id="676" r:id="rId190"/>
    <p:sldId id="677" r:id="rId191"/>
    <p:sldId id="685" r:id="rId192"/>
    <p:sldId id="694" r:id="rId193"/>
    <p:sldId id="695" r:id="rId194"/>
    <p:sldId id="672" r:id="rId195"/>
    <p:sldId id="689" r:id="rId196"/>
    <p:sldId id="687" r:id="rId197"/>
    <p:sldId id="696" r:id="rId198"/>
    <p:sldId id="697" r:id="rId199"/>
    <p:sldId id="684" r:id="rId200"/>
    <p:sldId id="698" r:id="rId201"/>
    <p:sldId id="699" r:id="rId202"/>
    <p:sldId id="886" r:id="rId203"/>
    <p:sldId id="887" r:id="rId204"/>
    <p:sldId id="888" r:id="rId205"/>
    <p:sldId id="905" r:id="rId206"/>
    <p:sldId id="904" r:id="rId207"/>
    <p:sldId id="800" r:id="rId208"/>
    <p:sldId id="801" r:id="rId209"/>
    <p:sldId id="802" r:id="rId210"/>
    <p:sldId id="806" r:id="rId211"/>
    <p:sldId id="807" r:id="rId212"/>
    <p:sldId id="808" r:id="rId213"/>
    <p:sldId id="809" r:id="rId214"/>
    <p:sldId id="810" r:id="rId215"/>
    <p:sldId id="811" r:id="rId216"/>
    <p:sldId id="832" r:id="rId217"/>
    <p:sldId id="833" r:id="rId218"/>
    <p:sldId id="834" r:id="rId219"/>
    <p:sldId id="835" r:id="rId220"/>
    <p:sldId id="836" r:id="rId221"/>
    <p:sldId id="837" r:id="rId222"/>
    <p:sldId id="812" r:id="rId223"/>
    <p:sldId id="813" r:id="rId224"/>
    <p:sldId id="814" r:id="rId225"/>
    <p:sldId id="815" r:id="rId226"/>
    <p:sldId id="897" r:id="rId227"/>
    <p:sldId id="898" r:id="rId228"/>
    <p:sldId id="899" r:id="rId229"/>
    <p:sldId id="900" r:id="rId230"/>
    <p:sldId id="901" r:id="rId231"/>
    <p:sldId id="816" r:id="rId232"/>
    <p:sldId id="822" r:id="rId233"/>
    <p:sldId id="826" r:id="rId234"/>
    <p:sldId id="823" r:id="rId235"/>
    <p:sldId id="824" r:id="rId236"/>
    <p:sldId id="825" r:id="rId237"/>
    <p:sldId id="916" r:id="rId238"/>
    <p:sldId id="915" r:id="rId239"/>
    <p:sldId id="828" r:id="rId240"/>
    <p:sldId id="829" r:id="rId241"/>
    <p:sldId id="830" r:id="rId242"/>
    <p:sldId id="831" r:id="rId243"/>
    <p:sldId id="701" r:id="rId244"/>
    <p:sldId id="702" r:id="rId245"/>
    <p:sldId id="703" r:id="rId246"/>
    <p:sldId id="704" r:id="rId247"/>
    <p:sldId id="705" r:id="rId248"/>
    <p:sldId id="706" r:id="rId249"/>
    <p:sldId id="914" r:id="rId250"/>
    <p:sldId id="713" r:id="rId251"/>
    <p:sldId id="712" r:id="rId252"/>
    <p:sldId id="716" r:id="rId253"/>
    <p:sldId id="673" r:id="rId254"/>
    <p:sldId id="707" r:id="rId255"/>
    <p:sldId id="674" r:id="rId256"/>
    <p:sldId id="711" r:id="rId257"/>
    <p:sldId id="708" r:id="rId258"/>
    <p:sldId id="709" r:id="rId259"/>
    <p:sldId id="710" r:id="rId260"/>
    <p:sldId id="715" r:id="rId261"/>
    <p:sldId id="714" r:id="rId262"/>
    <p:sldId id="734" r:id="rId263"/>
    <p:sldId id="732" r:id="rId264"/>
    <p:sldId id="735" r:id="rId265"/>
    <p:sldId id="902" r:id="rId266"/>
    <p:sldId id="903" r:id="rId2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 autoAdjust="0"/>
    <p:restoredTop sz="86772"/>
  </p:normalViewPr>
  <p:slideViewPr>
    <p:cSldViewPr snapToGrid="0" snapToObjects="1" showGuides="1">
      <p:cViewPr varScale="1">
        <p:scale>
          <a:sx n="85" d="100"/>
          <a:sy n="85" d="100"/>
        </p:scale>
        <p:origin x="870" y="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notesMaster" Target="notesMasters/notesMaster1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2020-10-30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2020-10-30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180.png"/><Relationship Id="rId4" Type="http://schemas.openxmlformats.org/officeDocument/2006/relationships/image" Target="../media/image119.png"/><Relationship Id="rId9" Type="http://schemas.openxmlformats.org/officeDocument/2006/relationships/image" Target="../media/image1170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3.tif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>
                <a:solidFill>
                  <a:schemeClr val="bg1">
                    <a:lumMod val="85000"/>
                  </a:schemeClr>
                </a:solidFill>
              </a:rPr>
              <a:t>2020/10/30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50" y="4054838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281744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xmlns="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xmlns="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xmlns="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xmlns="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xmlns="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xmlns="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xmlns="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xmlns="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xmlns="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xmlns="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익은 거 </a:t>
            </a:r>
            <a:r>
              <a:rPr kumimoji="1" lang="ko-KR" altLang="en-US" dirty="0"/>
              <a:t>상자</a:t>
            </a:r>
            <a:r>
              <a:rPr kumimoji="1" lang="en-US" altLang="ko-KR" dirty="0"/>
              <a:t>, </a:t>
            </a:r>
            <a:r>
              <a:rPr kumimoji="1" lang="ko-KR" altLang="en-US" dirty="0" err="1" smtClean="0"/>
              <a:t>안익은</a:t>
            </a:r>
            <a:r>
              <a:rPr kumimoji="1" lang="ko-KR" altLang="en-US" dirty="0" smtClean="0"/>
              <a:t> 거 </a:t>
            </a:r>
            <a:r>
              <a:rPr kumimoji="1" lang="ko-KR" altLang="en-US" dirty="0"/>
              <a:t>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여러 번 </a:t>
            </a:r>
            <a:r>
              <a:rPr kumimoji="1" lang="ko-KR" altLang="en-US" dirty="0"/>
              <a:t>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</a:t>
            </a:r>
            <a:r>
              <a:rPr kumimoji="1" lang="en-US" altLang="ko-KR" sz="1600" dirty="0" err="1"/>
              <a:t>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</a:t>
            </a:r>
            <a:r>
              <a:rPr kumimoji="1" lang="en-US" altLang="ko-KR" sz="1600" dirty="0" err="1"/>
              <a:t>D_real</a:t>
            </a:r>
            <a:r>
              <a:rPr kumimoji="1" lang="en-US" altLang="ko-KR" sz="1600" dirty="0"/>
              <a:t> + </a:t>
            </a:r>
            <a:r>
              <a:rPr kumimoji="1" lang="en-US" altLang="ko-KR" sz="1600" dirty="0" err="1"/>
              <a:t>D_gene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xmlns="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smtClean="0"/>
              <a:t>귤일 때는 </a:t>
            </a:r>
            <a:r>
              <a:rPr lang="en" dirty="0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43156</TotalTime>
  <Words>4983</Words>
  <Application>Microsoft Office PowerPoint</Application>
  <PresentationFormat>화면 슬라이드 쇼(4:3)</PresentationFormat>
  <Paragraphs>1300</Paragraphs>
  <Slides>266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266</vt:i4>
      </vt:variant>
    </vt:vector>
  </HeadingPairs>
  <TitlesOfParts>
    <vt:vector size="277" baseType="lpstr">
      <vt:lpstr>Apple SD 산돌고딕 Neo 옅은체</vt:lpstr>
      <vt:lpstr>NanumSquare</vt:lpstr>
      <vt:lpstr>Proxima Nova</vt:lpstr>
      <vt:lpstr>SeoulNamsan B</vt:lpstr>
      <vt:lpstr>SeoulNamsan M</vt:lpstr>
      <vt:lpstr>나눔고딕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선의 학습 실 예 </vt:lpstr>
      <vt:lpstr>선의 학습 실 예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데이타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KOSSA</cp:lastModifiedBy>
  <cp:revision>660</cp:revision>
  <cp:lastPrinted>2017-06-08T03:54:08Z</cp:lastPrinted>
  <dcterms:created xsi:type="dcterms:W3CDTF">2017-05-08T00:37:53Z</dcterms:created>
  <dcterms:modified xsi:type="dcterms:W3CDTF">2020-10-30T07:56:02Z</dcterms:modified>
</cp:coreProperties>
</file>